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3" r:id="rId9"/>
    <p:sldId id="266" r:id="rId10"/>
    <p:sldId id="268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E7E5D-4D97-4068-A405-FE5315CA0436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A0E88-AA7D-4FEA-A60F-4778AFF24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2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0E88-AA7D-4FEA-A60F-4778AFF24E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4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0E88-AA7D-4FEA-A60F-4778AFF24E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9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3D9A-14BB-4393-BA0C-A8152AB4B413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F0E9-F6CF-4B38-825B-830CEA993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9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3D9A-14BB-4393-BA0C-A8152AB4B413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F0E9-F6CF-4B38-825B-830CEA993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9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3D9A-14BB-4393-BA0C-A8152AB4B413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F0E9-F6CF-4B38-825B-830CEA993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2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3D9A-14BB-4393-BA0C-A8152AB4B413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F0E9-F6CF-4B38-825B-830CEA993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3D9A-14BB-4393-BA0C-A8152AB4B413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F0E9-F6CF-4B38-825B-830CEA993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5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3D9A-14BB-4393-BA0C-A8152AB4B413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F0E9-F6CF-4B38-825B-830CEA993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3D9A-14BB-4393-BA0C-A8152AB4B413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F0E9-F6CF-4B38-825B-830CEA993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42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3D9A-14BB-4393-BA0C-A8152AB4B413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F0E9-F6CF-4B38-825B-830CEA993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40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3D9A-14BB-4393-BA0C-A8152AB4B413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F0E9-F6CF-4B38-825B-830CEA993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2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3D9A-14BB-4393-BA0C-A8152AB4B413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F0E9-F6CF-4B38-825B-830CEA993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8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3D9A-14BB-4393-BA0C-A8152AB4B413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F0E9-F6CF-4B38-825B-830CEA993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0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3D9A-14BB-4393-BA0C-A8152AB4B413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F0E9-F6CF-4B38-825B-830CEA993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6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en-GB" dirty="0" smtClean="0"/>
              <a:t>After the Romans 1: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368" y="2808511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The Early Anglo-Saxons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1207"/>
            <a:ext cx="2975322" cy="1287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97672"/>
            <a:ext cx="3295648" cy="118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6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Jewellery, riddles and story telling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39552" y="1484784"/>
            <a:ext cx="463944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5903893"/>
            <a:ext cx="7380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By anonymous Anglo-Saxon poet - This file has been provided by the British Library from its digital collections. It is also made available on a British Library website</a:t>
            </a:r>
            <a:r>
              <a:rPr lang="en-GB" sz="1400" dirty="0" smtClean="0"/>
              <a:t>. Catalogue </a:t>
            </a:r>
            <a:r>
              <a:rPr lang="en-GB" sz="1400" dirty="0"/>
              <a:t>entry: Cotton MS </a:t>
            </a:r>
            <a:r>
              <a:rPr lang="en-GB" sz="1400" dirty="0" err="1"/>
              <a:t>Vitellius</a:t>
            </a:r>
            <a:r>
              <a:rPr lang="en-GB" sz="1400" dirty="0"/>
              <a:t> A XV, </a:t>
            </a:r>
            <a:r>
              <a:rPr lang="en-GB" sz="1400" dirty="0" err="1"/>
              <a:t>ff</a:t>
            </a:r>
            <a:r>
              <a:rPr lang="en-GB" sz="1400" dirty="0"/>
              <a:t> 94r–209v, Public Domain, https://commons.wikimedia.org/w/index.php?curid=30380424</a:t>
            </a:r>
          </a:p>
        </p:txBody>
      </p:sp>
    </p:spTree>
    <p:extLst>
      <p:ext uri="{BB962C8B-B14F-4D97-AF65-F5344CB8AC3E}">
        <p14:creationId xmlns:p14="http://schemas.microsoft.com/office/powerpoint/2010/main" val="267933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d/d2/Isle_of_Wight_square-headed_broo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6" y="0"/>
            <a:ext cx="4279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4" y="5592689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©Trustees of the British Museum, CC BY-SA 4.0 &lt;https://creativecommons.org/licenses/by-sa/4.0&gt;, via Wikimedia Commons</a:t>
            </a:r>
            <a:endParaRPr lang="en-GB" dirty="0"/>
          </a:p>
        </p:txBody>
      </p:sp>
      <p:pic>
        <p:nvPicPr>
          <p:cNvPr id="5" name="Picture 2" descr="Cruciform brooch from Rothley in Leicestershire. &lt;br /&gt;Photography by Toby F. Martin,&lt;br /&gt;used with permission from Charnwood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5" y="260648"/>
            <a:ext cx="4311173" cy="372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4208" y="398854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Brooch found at </a:t>
            </a:r>
            <a:r>
              <a:rPr lang="en-GB" dirty="0" err="1" smtClean="0"/>
              <a:t>Rothley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Anglo-Saxon kennings / riddles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Heaven’s candle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Whale road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Battle sweat</a:t>
            </a:r>
          </a:p>
        </p:txBody>
      </p:sp>
      <p:pic>
        <p:nvPicPr>
          <p:cNvPr id="3074" name="Picture 2" descr="https://upload.wikimedia.org/wikipedia/commons/7/79/The-sun-1898551_Pixabay_by_maciej3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83" y="1196752"/>
            <a:ext cx="1944216" cy="19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Atlantic near Faroe Islands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08846"/>
            <a:ext cx="1864327" cy="12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File:Blood drop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File:Blood drop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65" y="4869160"/>
            <a:ext cx="838851" cy="137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0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410AD- Romans leave Britain</a:t>
            </a:r>
          </a:p>
          <a:p>
            <a:endParaRPr lang="en-GB" dirty="0"/>
          </a:p>
          <a:p>
            <a:r>
              <a:rPr lang="en-GB" dirty="0" smtClean="0"/>
              <a:t>400s-c.650s Early Anglo-Saxons</a:t>
            </a:r>
          </a:p>
          <a:p>
            <a:endParaRPr lang="en-GB" dirty="0"/>
          </a:p>
          <a:p>
            <a:r>
              <a:rPr lang="en-GB" dirty="0" smtClean="0"/>
              <a:t>C.650s-899 Middle Anglo-Saxons</a:t>
            </a:r>
          </a:p>
          <a:p>
            <a:endParaRPr lang="en-GB" dirty="0"/>
          </a:p>
          <a:p>
            <a:r>
              <a:rPr lang="en-GB" dirty="0" smtClean="0"/>
              <a:t>C.900-1066 Late Anglo-Saxons/Vikings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05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410AD- Romans leave Britain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400s-c.650s Early Anglo-Saxons</a:t>
            </a:r>
          </a:p>
          <a:p>
            <a:endParaRPr lang="en-GB" dirty="0"/>
          </a:p>
          <a:p>
            <a:r>
              <a:rPr lang="en-GB" dirty="0" smtClean="0"/>
              <a:t>C.650s-899 Middle Anglo-Saxons</a:t>
            </a:r>
          </a:p>
          <a:p>
            <a:endParaRPr lang="en-GB" dirty="0"/>
          </a:p>
          <a:p>
            <a:r>
              <a:rPr lang="en-GB" dirty="0" smtClean="0"/>
              <a:t>C.900-1066 Late Anglo-Saxons/Vikings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31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272" y="1340768"/>
            <a:ext cx="18608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did they come from?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502400" cy="6153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8264" y="5085184"/>
            <a:ext cx="20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CC BY-SA 3.0 &lt;https://creativecommons.org/licenses/by-sa/3.0&gt;, via Wikimedia Commons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3216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did they settle?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798"/>
            <a:ext cx="3672408" cy="45546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2080" y="5444781"/>
            <a:ext cx="3509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User:Hel-hama</a:t>
            </a:r>
            <a:r>
              <a:rPr lang="en-GB" sz="1400" dirty="0" smtClean="0"/>
              <a:t>, CC BY-SA 3.0 &lt;http://creativecommons.org/licenses/by-sa/3.0/&gt;, via Wikimedia Commons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4220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in Leicestershire?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589240"/>
            <a:ext cx="8229600" cy="11129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http://kepn.nottingham.ac.uk/map/county/Leicestershire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63085" cy="376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58112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Excavations at Eye </a:t>
            </a:r>
            <a:r>
              <a:rPr lang="en-GB" dirty="0" err="1" smtClean="0"/>
              <a:t>Kettleby</a:t>
            </a:r>
            <a:r>
              <a:rPr lang="en-GB" dirty="0" smtClean="0"/>
              <a:t> (ULAS)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30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Anglo-Saxon burial</a:t>
            </a:r>
            <a:endParaRPr lang="en-GB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3769"/>
            <a:ext cx="6696744" cy="446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9792" y="609329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By </a:t>
            </a:r>
            <a:r>
              <a:rPr lang="en-GB" dirty="0" err="1"/>
              <a:t>Prioryman</a:t>
            </a:r>
            <a:r>
              <a:rPr lang="en-GB" dirty="0"/>
              <a:t> - Own work, CC BY-SA 3.0, https://commons.wikimedia.org/w/index.php?curid=19638838</a:t>
            </a:r>
          </a:p>
        </p:txBody>
      </p:sp>
    </p:spTree>
    <p:extLst>
      <p:ext uri="{BB962C8B-B14F-4D97-AF65-F5344CB8AC3E}">
        <p14:creationId xmlns:p14="http://schemas.microsoft.com/office/powerpoint/2010/main" val="394216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9" y="1196752"/>
            <a:ext cx="4188063" cy="40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eicestershirecollections.org.uk/images/uploads/_medium/Thurmaston_tweez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7139"/>
            <a:ext cx="3313524" cy="164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with no descrip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95" y="2636912"/>
            <a:ext cx="3268709" cy="27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5172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Thurgarton</a:t>
            </a:r>
            <a:r>
              <a:rPr lang="en-GB" dirty="0"/>
              <a:t> </a:t>
            </a:r>
            <a:r>
              <a:rPr lang="en-GB" dirty="0" smtClean="0"/>
              <a:t>Cremation Cemetery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55172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Melton Mowbray burial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40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Reconstruction of the burial chamber - Sutton Hoo - geograph.org.uk - 39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666073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0154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/>
              <a:t>Nigel Freeman / Reconstruction of the burial chamber - Sutton </a:t>
            </a:r>
            <a:r>
              <a:rPr lang="en-GB" sz="1400" dirty="0" err="1" smtClean="0"/>
              <a:t>Hoo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3954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198</Words>
  <Application>Microsoft Office PowerPoint</Application>
  <PresentationFormat>On-screen Show (4:3)</PresentationFormat>
  <Paragraphs>47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After the Romans 1:</vt:lpstr>
      <vt:lpstr>Key dates</vt:lpstr>
      <vt:lpstr>Key dates</vt:lpstr>
      <vt:lpstr>Where did they come from?</vt:lpstr>
      <vt:lpstr>Where did they settle?</vt:lpstr>
      <vt:lpstr>Evidence in Leicestershire?</vt:lpstr>
      <vt:lpstr>Anglo-Saxon burial</vt:lpstr>
      <vt:lpstr>PowerPoint Presentation</vt:lpstr>
      <vt:lpstr>PowerPoint Presentation</vt:lpstr>
      <vt:lpstr>Jewellery, riddles and story telling</vt:lpstr>
      <vt:lpstr>PowerPoint Presentation</vt:lpstr>
      <vt:lpstr>Anglo-Saxon kennings / riddles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the Romans 1:</dc:title>
  <dc:creator>Rachel Askew</dc:creator>
  <cp:lastModifiedBy>Rachel Askew</cp:lastModifiedBy>
  <cp:revision>13</cp:revision>
  <dcterms:created xsi:type="dcterms:W3CDTF">2024-07-04T14:30:48Z</dcterms:created>
  <dcterms:modified xsi:type="dcterms:W3CDTF">2024-08-16T17:17:41Z</dcterms:modified>
</cp:coreProperties>
</file>